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2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EFA571-A41C-D1BC-80AA-101F6CE1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605611A-5139-6730-A83A-8D6FC8E40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F36084-2E19-4E9A-8C64-94275511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35D37C-9BDC-6C33-D2AD-8634F498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A6FE58-B595-718E-0AC4-1D8041D4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F905E-99E3-6238-EE15-1AD813A9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BAD9B9-48E4-3C5F-FE81-1A720AF68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A9670B-5456-F4F4-B045-694B5654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79C582-3B63-2D24-135F-41C8E4DC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7787F0-613F-73EC-D6E8-647B2AB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90D911C-EFBD-AA97-EA64-E2CC59C0D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A467F5-EF48-F983-D17F-BA11AE9E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4389BD-BCAF-2AEC-AC55-CC7D6967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6E4679-8784-F980-E425-6BA333C1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E353C9-D428-7646-5029-0DCD0D09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97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A0F5CD-F0F9-6294-E146-CF362198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079BBB-DB69-207E-9869-DFC5892C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95EFE4-3C2C-61A2-C5F1-09053C8C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AFB3A0-1F0B-2647-F37C-DF682B93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5AF0BE-3C75-271B-9C8D-75590498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16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437C37-D514-BE79-FE93-CBC97283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B7D1EA-DD4A-E102-3E3C-6F2052D21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378EB2-96A5-38F8-EBB4-6F568B4B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C3C1FB-5858-14F1-14A1-07D55249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B55F5F-9D84-40D3-9A84-09DD138E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0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1F0605-123A-0F2A-E016-47A375D3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969E47-F834-BFCE-D442-AE4B1E21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09D5200-7B67-2510-32CB-7E4C2C4E9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86C81D-86DD-91FC-1A55-39139A13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93BD7E-4CC3-56F1-934F-4C7EE086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E88CF0-0E4E-8175-8EFE-6C51CFD0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48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F6B345-56E2-4DCB-58D5-32E20B16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A0DF83-A79D-E035-B68E-8CDC8ED4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DC8C737-50FC-33F5-E647-CF3AC29DC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0EA9ACD-1F1A-66FE-35C9-8834D5CBA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FF9BFD1-C5DD-7FD7-3D9E-E02FCADE3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229EA2F-A953-D47D-A86C-9EEC7616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D19831A-C439-002D-3513-D757480F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6F1A2B9-C9BB-961A-2BBE-6AB70A20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3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DF4113-8221-9C81-A932-6E3BB298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BB9D3D-0E2E-25F5-8E8A-4647C102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673CE1-A68D-0DCD-3234-0E44F99A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FB59DA-2869-534E-4A9A-136C9D69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83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C09F038-7635-ADD4-3B0D-2478AA2B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9A1AEEB-CF7A-7258-F57F-888421FF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0FCA5C-1A9D-8F89-B059-B467F345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12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C4B6A-EF07-BC71-9B02-A0F1BB9C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326626-6B19-ACD3-DC4F-DE03C18B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BA8164-BDD5-F49B-1CA6-B173B38E8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5C3D60-6FE8-6806-CA8E-84CBAA44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371BDF-FA59-7D5A-FE03-E457E840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15A5A4-603E-1B0F-DF6C-13121EBA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09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4AF41F-1E9D-D9CE-A3FB-3BBBD2DC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560A78D-6922-ADF5-E5DE-DAF0FBFF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D9AD91-D631-2FDB-3591-9D64382E0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C64D7C-4B78-6914-A61B-F7AE601C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5A87BA-F842-D55F-D8EF-22A5AFA8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D4E47B-A111-417C-1233-C258D44F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74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4450CBF-CA5B-DCCD-9A06-C83CDD4B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502DF8-4B76-4708-878B-E1D9DAA66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55A5E-54B4-225F-7E72-A86C07745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096B-5373-42C8-A4AF-FC2A4C979806}" type="datetimeFigureOut">
              <a:rPr lang="zh-TW" altLang="en-US" smtClean="0"/>
              <a:t>2023/9/6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B81C6B-F8E0-2BFD-4855-12FB9E991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0027C7-1ACD-BD97-8795-702B4F96F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29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7335" y="176227"/>
            <a:ext cx="10515600" cy="996747"/>
          </a:xfrm>
        </p:spPr>
        <p:txBody>
          <a:bodyPr/>
          <a:lstStyle/>
          <a:p>
            <a:r>
              <a:rPr lang="zh-TW" altLang="en-US" dirty="0"/>
              <a:t>流感電子化系統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EB34539-CA21-2A97-9794-4991E70BB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49" b="20018"/>
          <a:stretch/>
        </p:blipFill>
        <p:spPr>
          <a:xfrm>
            <a:off x="838201" y="1259377"/>
            <a:ext cx="3548974" cy="534796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B6399CF-B6E4-A0A0-868D-2D142FCC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69" t="7275" r="2297" b="17985"/>
          <a:stretch/>
        </p:blipFill>
        <p:spPr>
          <a:xfrm>
            <a:off x="8445761" y="1259376"/>
            <a:ext cx="3464137" cy="5347968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956E8DF3-2953-2958-0BD7-4FA15806F8C1}"/>
              </a:ext>
            </a:extLst>
          </p:cNvPr>
          <p:cNvSpPr/>
          <p:nvPr/>
        </p:nvSpPr>
        <p:spPr>
          <a:xfrm>
            <a:off x="-68094" y="4153711"/>
            <a:ext cx="1353766" cy="836579"/>
          </a:xfrm>
          <a:prstGeom prst="wedgeRectCallout">
            <a:avLst>
              <a:gd name="adj1" fmla="val 55321"/>
              <a:gd name="adj2" fmla="val 903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這兩個都要打勾</a:t>
            </a:r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9005EF2F-7312-7498-5C17-F7AD39DD4E25}"/>
              </a:ext>
            </a:extLst>
          </p:cNvPr>
          <p:cNvSpPr/>
          <p:nvPr/>
        </p:nvSpPr>
        <p:spPr>
          <a:xfrm>
            <a:off x="9622277" y="5700408"/>
            <a:ext cx="1731523" cy="40856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看完後按同意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775DD17-62FB-9F12-C0A5-64F485F22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019"/>
          <a:stretch/>
        </p:blipFill>
        <p:spPr>
          <a:xfrm>
            <a:off x="4883690" y="1172974"/>
            <a:ext cx="3166911" cy="5347967"/>
          </a:xfrm>
          <a:prstGeom prst="rect">
            <a:avLst/>
          </a:prstGeom>
        </p:spPr>
      </p:pic>
      <p:sp>
        <p:nvSpPr>
          <p:cNvPr id="16" name="語音泡泡: 矩形 15">
            <a:extLst>
              <a:ext uri="{FF2B5EF4-FFF2-40B4-BE49-F238E27FC236}">
                <a16:creationId xmlns:a16="http://schemas.microsoft.com/office/drawing/2014/main" id="{25D75A92-574F-D44A-9DCF-2C9E5387C1ED}"/>
              </a:ext>
            </a:extLst>
          </p:cNvPr>
          <p:cNvSpPr/>
          <p:nvPr/>
        </p:nvSpPr>
        <p:spPr>
          <a:xfrm>
            <a:off x="6645349" y="2827511"/>
            <a:ext cx="1800412" cy="61264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本校接種日期</a:t>
            </a:r>
          </a:p>
        </p:txBody>
      </p:sp>
      <p:sp>
        <p:nvSpPr>
          <p:cNvPr id="17" name="語音泡泡: 矩形 16">
            <a:extLst>
              <a:ext uri="{FF2B5EF4-FFF2-40B4-BE49-F238E27FC236}">
                <a16:creationId xmlns:a16="http://schemas.microsoft.com/office/drawing/2014/main" id="{19F6527D-9EB9-6FD0-AD7E-63EDEA4916A8}"/>
              </a:ext>
            </a:extLst>
          </p:cNvPr>
          <p:cNvSpPr/>
          <p:nvPr/>
        </p:nvSpPr>
        <p:spPr>
          <a:xfrm>
            <a:off x="6631154" y="4572000"/>
            <a:ext cx="1915961" cy="612648"/>
          </a:xfrm>
          <a:prstGeom prst="wedgeRectCallout">
            <a:avLst>
              <a:gd name="adj1" fmla="val -58014"/>
              <a:gd name="adj2" fmla="val 677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只限於要</a:t>
            </a:r>
            <a:endParaRPr lang="en-US" altLang="zh-TW" dirty="0"/>
          </a:p>
          <a:p>
            <a:pPr algn="ctr"/>
            <a:r>
              <a:rPr lang="zh-TW" altLang="en-US" dirty="0"/>
              <a:t>在學校打針的</a:t>
            </a:r>
          </a:p>
        </p:txBody>
      </p:sp>
    </p:spTree>
    <p:extLst>
      <p:ext uri="{BB962C8B-B14F-4D97-AF65-F5344CB8AC3E}">
        <p14:creationId xmlns:p14="http://schemas.microsoft.com/office/powerpoint/2010/main" val="257657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EB1A51-D56B-F8A8-72B5-2668A3C4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流感電子化系統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4873909-53DD-E5A1-B3FF-2722BAC92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87" b="18195"/>
          <a:stretch/>
        </p:blipFill>
        <p:spPr>
          <a:xfrm>
            <a:off x="1337881" y="1360966"/>
            <a:ext cx="3177503" cy="513190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D66852-0451-9CCA-E6E7-72F3CC2AB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6" t="5324" b="19845"/>
          <a:stretch/>
        </p:blipFill>
        <p:spPr>
          <a:xfrm>
            <a:off x="7807006" y="1360966"/>
            <a:ext cx="3054292" cy="5131909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98802A3D-1D80-1286-B933-02229D63CDBD}"/>
              </a:ext>
            </a:extLst>
          </p:cNvPr>
          <p:cNvSpPr/>
          <p:nvPr/>
        </p:nvSpPr>
        <p:spPr>
          <a:xfrm>
            <a:off x="3419135" y="1796903"/>
            <a:ext cx="2396874" cy="61264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填寫</a:t>
            </a:r>
            <a:endParaRPr lang="en-US" altLang="zh-TW" dirty="0"/>
          </a:p>
          <a:p>
            <a:pPr algn="ctr"/>
            <a:r>
              <a:rPr lang="zh-TW" altLang="en-US" dirty="0"/>
              <a:t>家長名字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0B3C6837-B93D-5D5A-D1E0-757E7627514E}"/>
              </a:ext>
            </a:extLst>
          </p:cNvPr>
          <p:cNvSpPr/>
          <p:nvPr/>
        </p:nvSpPr>
        <p:spPr>
          <a:xfrm>
            <a:off x="3816628" y="2813378"/>
            <a:ext cx="2396874" cy="612648"/>
          </a:xfrm>
          <a:prstGeom prst="wedgeRoundRectCallout">
            <a:avLst>
              <a:gd name="adj1" fmla="val -40351"/>
              <a:gd name="adj2" fmla="val 711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這裡可以往下拉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C4EDD513-4CBA-7A12-6D00-0CC32EBC505A}"/>
              </a:ext>
            </a:extLst>
          </p:cNvPr>
          <p:cNvSpPr/>
          <p:nvPr/>
        </p:nvSpPr>
        <p:spPr>
          <a:xfrm>
            <a:off x="4160372" y="4040478"/>
            <a:ext cx="1815126" cy="612648"/>
          </a:xfrm>
          <a:prstGeom prst="wedgeRoundRectCallout">
            <a:avLst>
              <a:gd name="adj1" fmla="val -82959"/>
              <a:gd name="adj2" fmla="val 6076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無者免填</a:t>
            </a: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C574EF19-979E-F9C4-3094-11C267E79913}"/>
              </a:ext>
            </a:extLst>
          </p:cNvPr>
          <p:cNvSpPr/>
          <p:nvPr/>
        </p:nvSpPr>
        <p:spPr>
          <a:xfrm>
            <a:off x="10047767" y="2686529"/>
            <a:ext cx="1711842" cy="1144276"/>
          </a:xfrm>
          <a:prstGeom prst="wedgeRectCallout">
            <a:avLst>
              <a:gd name="adj1" fmla="val -52083"/>
              <a:gd name="adj2" fmla="val 662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用手指直接在綠色框框內</a:t>
            </a:r>
            <a:endParaRPr lang="en-US" altLang="zh-TW" dirty="0"/>
          </a:p>
          <a:p>
            <a:pPr algn="ctr"/>
            <a:r>
              <a:rPr lang="zh-TW" altLang="en-US" dirty="0"/>
              <a:t>簽名</a:t>
            </a:r>
          </a:p>
        </p:txBody>
      </p:sp>
      <p:sp>
        <p:nvSpPr>
          <p:cNvPr id="12" name="語音泡泡: 矩形 11">
            <a:extLst>
              <a:ext uri="{FF2B5EF4-FFF2-40B4-BE49-F238E27FC236}">
                <a16:creationId xmlns:a16="http://schemas.microsoft.com/office/drawing/2014/main" id="{88631C4E-ED71-04FA-8054-E3626027FEFA}"/>
              </a:ext>
            </a:extLst>
          </p:cNvPr>
          <p:cNvSpPr/>
          <p:nvPr/>
        </p:nvSpPr>
        <p:spPr>
          <a:xfrm>
            <a:off x="10396053" y="4368069"/>
            <a:ext cx="1363555" cy="1037950"/>
          </a:xfrm>
          <a:prstGeom prst="wedgeRectCallout">
            <a:avLst>
              <a:gd name="adj1" fmla="val -59042"/>
              <a:gd name="adj2" fmla="val 440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簽好按送出即可</a:t>
            </a:r>
          </a:p>
        </p:txBody>
      </p:sp>
    </p:spTree>
    <p:extLst>
      <p:ext uri="{BB962C8B-B14F-4D97-AF65-F5344CB8AC3E}">
        <p14:creationId xmlns:p14="http://schemas.microsoft.com/office/powerpoint/2010/main" val="400567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寬螢幕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流感電子化系統</vt:lpstr>
      <vt:lpstr>流感電子化系統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2023-09-04T06:19:57Z</dcterms:created>
  <dcterms:modified xsi:type="dcterms:W3CDTF">2023-09-06T00:23:39Z</dcterms:modified>
</cp:coreProperties>
</file>